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0" r:id="rId2"/>
  </p:sldIdLst>
  <p:sldSz cx="12192000" cy="685800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111"/>
    <a:srgbClr val="A47974"/>
    <a:srgbClr val="EAE0DF"/>
    <a:srgbClr val="6E010F"/>
    <a:srgbClr val="8F001F"/>
    <a:srgbClr val="B6B6B6"/>
    <a:srgbClr val="7C001A"/>
    <a:srgbClr val="E6E4E4"/>
    <a:srgbClr val="900022"/>
    <a:srgbClr val="7C4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>
        <p:scale>
          <a:sx n="163" d="100"/>
          <a:sy n="163" d="100"/>
        </p:scale>
        <p:origin x="-300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43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11DB0-F93F-4F9D-A73B-EE256032D0DE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ko-KR" altLang="en-US" dirty="0">
                <a:latin typeface="고려대 백주년기념체OTF" panose="020B0600000101010101" pitchFamily="34" charset="-127"/>
                <a:ea typeface="고려대 백주년기념체OTF" panose="020B0600000101010101" pitchFamily="34" charset="-127"/>
              </a:rPr>
              <a:t>고려대학교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B94E-247C-4DC7-A130-413C3552F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895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94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23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06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36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31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90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73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97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48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78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1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471C-0F58-4DC6-A2C6-51DA3C9E0D56}" type="datetimeFigureOut">
              <a:rPr lang="ko-KR" altLang="en-US" smtClean="0"/>
              <a:t>2024-03-08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A8E2-7D13-43A5-8DF6-E0D97F453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23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74565"/>
            <a:ext cx="12192000" cy="978094"/>
          </a:xfrm>
          <a:prstGeom prst="rect">
            <a:avLst/>
          </a:prstGeom>
          <a:solidFill>
            <a:srgbClr val="EA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object 4">
            <a:extLst>
              <a:ext uri="{FF2B5EF4-FFF2-40B4-BE49-F238E27FC236}">
                <a16:creationId xmlns="" xmlns:a16="http://schemas.microsoft.com/office/drawing/2014/main" id="{DA7E69D4-6153-94E8-65EA-06C835138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6830" y="5855501"/>
            <a:ext cx="656402" cy="68418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800"/>
          </a:p>
        </p:txBody>
      </p:sp>
      <p:sp>
        <p:nvSpPr>
          <p:cNvPr id="6" name="직사각형 5"/>
          <p:cNvSpPr/>
          <p:nvPr/>
        </p:nvSpPr>
        <p:spPr>
          <a:xfrm>
            <a:off x="0" y="1"/>
            <a:ext cx="12192000" cy="174566"/>
          </a:xfrm>
          <a:prstGeom prst="rect">
            <a:avLst/>
          </a:prstGeom>
          <a:solidFill>
            <a:srgbClr val="6E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6683434"/>
            <a:ext cx="12192000" cy="174566"/>
          </a:xfrm>
          <a:prstGeom prst="rect">
            <a:avLst/>
          </a:prstGeom>
          <a:solidFill>
            <a:srgbClr val="6E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04067" y="6661783"/>
            <a:ext cx="1976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spc="300" dirty="0">
                <a:solidFill>
                  <a:srgbClr val="E6E4E4"/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고려대학교 </a:t>
            </a:r>
            <a:r>
              <a:rPr lang="ko-KR" altLang="en-US" sz="800" spc="300" dirty="0" smtClean="0">
                <a:solidFill>
                  <a:srgbClr val="E6E4E4"/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창업경영대학원</a:t>
            </a:r>
            <a:endParaRPr lang="ko-KR" altLang="en-US" sz="800" spc="300" dirty="0">
              <a:solidFill>
                <a:srgbClr val="E6E4E4"/>
              </a:solidFill>
              <a:latin typeface="Noto Sans KR Medium" panose="020B0600000000000000" pitchFamily="34" charset="-127"/>
              <a:ea typeface="Noto Sans KR Medium" panose="020B0600000000000000" pitchFamily="34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9340263D-6712-EAF5-C171-0ADFB0F2D944}"/>
              </a:ext>
            </a:extLst>
          </p:cNvPr>
          <p:cNvGrpSpPr/>
          <p:nvPr/>
        </p:nvGrpSpPr>
        <p:grpSpPr>
          <a:xfrm>
            <a:off x="201855" y="378498"/>
            <a:ext cx="3320517" cy="569282"/>
            <a:chOff x="0" y="517753"/>
            <a:chExt cx="3320517" cy="56928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0AFF0E8-3EA2-067E-CDC4-3E726A3B6F83}"/>
                </a:ext>
              </a:extLst>
            </p:cNvPr>
            <p:cNvSpPr txBox="1"/>
            <p:nvPr/>
          </p:nvSpPr>
          <p:spPr>
            <a:xfrm>
              <a:off x="0" y="517753"/>
              <a:ext cx="3320517" cy="379533"/>
            </a:xfrm>
            <a:prstGeom prst="rect">
              <a:avLst/>
            </a:prstGeom>
            <a:noFill/>
          </p:spPr>
          <p:txBody>
            <a:bodyPr wrap="square" lIns="71069" tIns="35531" rIns="71069" bIns="35531" rtlCol="0" anchor="ctr" anchorCtr="0">
              <a:noAutofit/>
            </a:bodyPr>
            <a:lstStyle>
              <a:defPPr>
                <a:defRPr lang="en-US"/>
              </a:defPPr>
              <a:lvl1pPr algn="ctr" fontAlgn="base">
                <a:lnSpc>
                  <a:spcPct val="110000"/>
                </a:lnSpc>
                <a:spcAft>
                  <a:spcPct val="0"/>
                </a:spcAft>
                <a:defRPr sz="2800" b="1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+mj-ea"/>
                  <a:ea typeface="+mj-ea"/>
                </a:defRPr>
              </a:lvl1pPr>
            </a:lstStyle>
            <a:p>
              <a:pPr algn="l">
                <a:lnSpc>
                  <a:spcPct val="100000"/>
                </a:lnSpc>
                <a:defRPr/>
              </a:pPr>
              <a:r>
                <a:rPr lang="ko-KR" altLang="en-US" sz="2200" spc="-50" dirty="0" err="1" smtClean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rgbClr val="6E010F"/>
                  </a:solidFill>
                  <a:latin typeface="고려대학교M" panose="02020603020101020101" pitchFamily="18" charset="-127"/>
                  <a:ea typeface="고려대학교M" panose="02020603020101020101" pitchFamily="18" charset="-127"/>
                  <a:cs typeface="Pretendard" panose="02000503000000020004" pitchFamily="2" charset="-127"/>
                </a:rPr>
                <a:t>창업액셀러레이팅</a:t>
              </a:r>
              <a:endParaRPr lang="ko-KR" altLang="en-US" sz="2200" spc="-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E010F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cs typeface="Pretendard" panose="02000503000000020004" pitchFamily="2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="" xmlns:a16="http://schemas.microsoft.com/office/drawing/2014/main" id="{FFF0A9D3-407E-81AE-0D54-A1B0DC3809B7}"/>
                </a:ext>
              </a:extLst>
            </p:cNvPr>
            <p:cNvGrpSpPr/>
            <p:nvPr/>
          </p:nvGrpSpPr>
          <p:grpSpPr>
            <a:xfrm>
              <a:off x="0" y="1032721"/>
              <a:ext cx="802481" cy="54314"/>
              <a:chOff x="0" y="1032721"/>
              <a:chExt cx="874140" cy="54314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="" xmlns:a16="http://schemas.microsoft.com/office/drawing/2014/main" id="{A05E39DA-AC18-032E-BADE-89B9EA9A3F12}"/>
                  </a:ext>
                </a:extLst>
              </p:cNvPr>
              <p:cNvSpPr/>
              <p:nvPr/>
            </p:nvSpPr>
            <p:spPr>
              <a:xfrm flipH="1">
                <a:off x="0" y="1032721"/>
                <a:ext cx="874140" cy="5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latin typeface="고려대학교M" panose="02020603020101020101" pitchFamily="18" charset="-127"/>
                  <a:ea typeface="고려대학교M" panose="02020603020101020101" pitchFamily="18" charset="-127"/>
                  <a:cs typeface="Pretendard" panose="02000503000000020004" pitchFamily="2" charset="-127"/>
                </a:endParaRP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="" xmlns:a16="http://schemas.microsoft.com/office/drawing/2014/main" id="{A04FFED1-6343-62FC-CED1-8EB538CCCEEE}"/>
                  </a:ext>
                </a:extLst>
              </p:cNvPr>
              <p:cNvSpPr/>
              <p:nvPr/>
            </p:nvSpPr>
            <p:spPr>
              <a:xfrm flipH="1">
                <a:off x="438150" y="1032721"/>
                <a:ext cx="435990" cy="54314"/>
              </a:xfrm>
              <a:prstGeom prst="rect">
                <a:avLst/>
              </a:prstGeom>
              <a:solidFill>
                <a:srgbClr val="6E0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latin typeface="고려대학교M" panose="02020603020101020101" pitchFamily="18" charset="-127"/>
                  <a:ea typeface="고려대학교M" panose="02020603020101020101" pitchFamily="18" charset="-127"/>
                  <a:cs typeface="Pretendard" panose="02000503000000020004" pitchFamily="2" charset="-127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083735" y="696260"/>
            <a:ext cx="159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고려대학교B" panose="02020603020101020101" pitchFamily="18" charset="-127"/>
                <a:ea typeface="고려대학교B" panose="02020603020101020101" pitchFamily="18" charset="-127"/>
              </a:rPr>
              <a:t>동아리소개</a:t>
            </a:r>
            <a:endParaRPr lang="ko-KR" altLang="en-US" dirty="0">
              <a:latin typeface="고려대학교B" panose="02020603020101020101" pitchFamily="18" charset="-127"/>
              <a:ea typeface="고려대학교B" panose="02020603020101020101" pitchFamily="18" charset="-127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="" xmlns:a16="http://schemas.microsoft.com/office/drawing/2014/main" id="{157BBD89-F1B6-02BD-B666-4C139AB25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669" y="1378595"/>
            <a:ext cx="56880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3500" b="1" dirty="0" err="1">
                <a:solidFill>
                  <a:srgbClr val="8C0024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창업액셀러레이팅</a:t>
            </a:r>
            <a:r>
              <a:rPr lang="ko-KR" altLang="en-US" sz="3500" b="1" dirty="0">
                <a:solidFill>
                  <a:srgbClr val="8C0024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 동아리</a:t>
            </a:r>
            <a:endParaRPr lang="en-US" altLang="ko-KR" sz="3500" b="1" dirty="0">
              <a:solidFill>
                <a:srgbClr val="8C0024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66301B7-AE33-23AE-88FD-5DEC21573E15}"/>
              </a:ext>
            </a:extLst>
          </p:cNvPr>
          <p:cNvSpPr txBox="1"/>
          <p:nvPr/>
        </p:nvSpPr>
        <p:spPr>
          <a:xfrm>
            <a:off x="5107020" y="2162820"/>
            <a:ext cx="6649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▣ 운영 목표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엘리트 창업기획자로써의 역량과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자질 향상을 위한 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학습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토론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실무 체험 기회 제공과 회원 상호간의 연구와 교류 촉진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출범 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_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회장 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맹진수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(63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2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김지훈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(66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135595" y="3695986"/>
            <a:ext cx="6649436" cy="2587292"/>
            <a:chOff x="5135595" y="3886486"/>
            <a:chExt cx="6649436" cy="2587292"/>
          </a:xfrm>
        </p:grpSpPr>
        <p:sp>
          <p:nvSpPr>
            <p:cNvPr id="2" name="직사각형 1"/>
            <p:cNvSpPr/>
            <p:nvPr/>
          </p:nvSpPr>
          <p:spPr>
            <a:xfrm>
              <a:off x="8528649" y="3886486"/>
              <a:ext cx="325638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ko-KR" alt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학술 세미나 </a:t>
              </a:r>
              <a:r>
                <a:rPr lang="ko-KR" alt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내용</a:t>
              </a:r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안</a:t>
              </a:r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Market) 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글로벌 </a:t>
              </a:r>
              <a:r>
                <a:rPr lang="ko-KR" altLang="en-US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스타트업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마켓 </a:t>
              </a:r>
              <a:r>
                <a:rPr lang="ko-KR" altLang="en-US" sz="12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트렌드</a:t>
              </a:r>
              <a:endPara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Build up) </a:t>
              </a:r>
              <a:r>
                <a:rPr lang="ko-KR" altLang="en-US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스타트업의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디자인 </a:t>
              </a:r>
              <a:r>
                <a:rPr lang="ko-KR" altLang="en-US" sz="12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씽킹</a:t>
              </a:r>
              <a:endPara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Scale up) </a:t>
              </a:r>
              <a:r>
                <a:rPr lang="ko-KR" altLang="en-US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유니콘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기업 육성 방안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고찰</a:t>
              </a:r>
              <a:endPara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Invest) </a:t>
              </a:r>
              <a:r>
                <a:rPr lang="ko-KR" altLang="en-US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스타트업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투자유치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포인트</a:t>
              </a:r>
              <a:endPara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IR day) 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투자 연계 가능 기업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발굴 </a:t>
              </a: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창업 기업 </a:t>
              </a:r>
              <a:r>
                <a:rPr lang="ko-KR" altLang="en-US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멘토링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및 </a:t>
              </a:r>
              <a:r>
                <a:rPr lang="ko-KR" altLang="en-US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평가단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활동</a:t>
              </a:r>
              <a:endPara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135595" y="3888455"/>
              <a:ext cx="330104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ko-KR" alt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주요 활동</a:t>
              </a:r>
              <a:endPara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1.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정례 학술 세미나 개최</a:t>
              </a:r>
              <a:endPara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2.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예비</a:t>
              </a: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초기 창업기업 </a:t>
              </a:r>
              <a:r>
                <a:rPr lang="ko-KR" altLang="en-US" sz="12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멘토링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참여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정부 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각종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VC 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추진사업 참여 </a:t>
              </a:r>
              <a:endPara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4. Start 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up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정보</a:t>
              </a: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수집 및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공유</a:t>
              </a: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카페</a:t>
              </a: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5.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준</a:t>
              </a: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정회원 활동 혜택 제공</a:t>
              </a:r>
              <a:endPara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준회원</a:t>
              </a: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세미나 참여</a:t>
              </a: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AC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정보 공유</a:t>
              </a:r>
              <a:endPara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정회원</a:t>
              </a: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창업기업 </a:t>
              </a:r>
              <a:r>
                <a:rPr lang="ko-KR" altLang="en-US" sz="12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멘토링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및 </a:t>
              </a:r>
              <a:r>
                <a:rPr lang="ko-KR" altLang="en-US" sz="12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평가단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활동</a:t>
              </a:r>
              <a:endPara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6. </a:t>
              </a:r>
              <a:r>
                <a:rPr lang="ko-KR" altLang="en-US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동아리 워크숍</a:t>
              </a:r>
              <a:endPara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" y="2382679"/>
            <a:ext cx="4226216" cy="12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" y="3866348"/>
            <a:ext cx="4226216" cy="21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3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167</Words>
  <Application>Microsoft Office PowerPoint</Application>
  <PresentationFormat>사용자 지정</PresentationFormat>
  <Paragraphs>23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wonduk</dc:creator>
  <cp:lastModifiedBy>JIHOON KIM</cp:lastModifiedBy>
  <cp:revision>39</cp:revision>
  <dcterms:created xsi:type="dcterms:W3CDTF">2023-08-18T08:47:09Z</dcterms:created>
  <dcterms:modified xsi:type="dcterms:W3CDTF">2024-03-08T05:41:10Z</dcterms:modified>
</cp:coreProperties>
</file>